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253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2A24-20E3-44C8-9817-5E7BCCE6328D}" type="datetimeFigureOut">
              <a:rPr lang="es-CO" smtClean="0"/>
              <a:t>15/11/2025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6CCD6-2772-40DC-BA1A-170FB19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3087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2A24-20E3-44C8-9817-5E7BCCE6328D}" type="datetimeFigureOut">
              <a:rPr lang="es-CO" smtClean="0"/>
              <a:t>15/11/2025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6CCD6-2772-40DC-BA1A-170FB19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8366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2A24-20E3-44C8-9817-5E7BCCE6328D}" type="datetimeFigureOut">
              <a:rPr lang="es-CO" smtClean="0"/>
              <a:t>15/11/2025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6CCD6-2772-40DC-BA1A-170FB19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854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2A24-20E3-44C8-9817-5E7BCCE6328D}" type="datetimeFigureOut">
              <a:rPr lang="es-CO" smtClean="0"/>
              <a:t>15/11/2025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6CCD6-2772-40DC-BA1A-170FB19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231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2A24-20E3-44C8-9817-5E7BCCE6328D}" type="datetimeFigureOut">
              <a:rPr lang="es-CO" smtClean="0"/>
              <a:t>15/11/2025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6CCD6-2772-40DC-BA1A-170FB19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1820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2A24-20E3-44C8-9817-5E7BCCE6328D}" type="datetimeFigureOut">
              <a:rPr lang="es-CO" smtClean="0"/>
              <a:t>15/11/2025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6CCD6-2772-40DC-BA1A-170FB19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6372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2A24-20E3-44C8-9817-5E7BCCE6328D}" type="datetimeFigureOut">
              <a:rPr lang="es-CO" smtClean="0"/>
              <a:t>15/11/2025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6CCD6-2772-40DC-BA1A-170FB19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0405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2A24-20E3-44C8-9817-5E7BCCE6328D}" type="datetimeFigureOut">
              <a:rPr lang="es-CO" smtClean="0"/>
              <a:t>15/11/2025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6CCD6-2772-40DC-BA1A-170FB19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0041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2A24-20E3-44C8-9817-5E7BCCE6328D}" type="datetimeFigureOut">
              <a:rPr lang="es-CO" smtClean="0"/>
              <a:t>15/11/2025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6CCD6-2772-40DC-BA1A-170FB19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2120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2A24-20E3-44C8-9817-5E7BCCE6328D}" type="datetimeFigureOut">
              <a:rPr lang="es-CO" smtClean="0"/>
              <a:t>15/11/2025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6CCD6-2772-40DC-BA1A-170FB19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82622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2A24-20E3-44C8-9817-5E7BCCE6328D}" type="datetimeFigureOut">
              <a:rPr lang="es-CO" smtClean="0"/>
              <a:t>15/11/2025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6CCD6-2772-40DC-BA1A-170FB19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7391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02A24-20E3-44C8-9817-5E7BCCE6328D}" type="datetimeFigureOut">
              <a:rPr lang="es-CO" smtClean="0"/>
              <a:t>15/11/2025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6CCD6-2772-40DC-BA1A-170FB196727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0249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8226"/>
            <a:ext cx="6098400" cy="323977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8400" cy="32397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600" y="0"/>
            <a:ext cx="6098400" cy="32397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600" y="3618226"/>
            <a:ext cx="6098400" cy="3239775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0" y="-380207"/>
            <a:ext cx="6098400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PSD</a:t>
            </a:r>
            <a:endParaRPr lang="es-CO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093600" y="-381964"/>
            <a:ext cx="6098400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EYE</a:t>
            </a:r>
            <a:endParaRPr lang="es-CO" b="1" dirty="0"/>
          </a:p>
        </p:txBody>
      </p:sp>
      <p:sp>
        <p:nvSpPr>
          <p:cNvPr id="12" name="CuadroTexto 11"/>
          <p:cNvSpPr txBox="1"/>
          <p:nvPr/>
        </p:nvSpPr>
        <p:spPr>
          <a:xfrm>
            <a:off x="0" y="3238019"/>
            <a:ext cx="609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TIME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6093600" y="3228159"/>
            <a:ext cx="6098400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CONSTELLATION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3312596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040" y="0"/>
            <a:ext cx="6098824" cy="32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8824" cy="324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84" y="3618000"/>
            <a:ext cx="6098824" cy="32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176" y="3618000"/>
            <a:ext cx="6098824" cy="3240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0" y="-380207"/>
            <a:ext cx="12192000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RRC </a:t>
            </a:r>
            <a:r>
              <a:rPr lang="es-CO" b="1" dirty="0" smtClean="0"/>
              <a:t>Beta = 0,5 </a:t>
            </a:r>
            <a:r>
              <a:rPr lang="es-CO" b="1" dirty="0" err="1" smtClean="0"/>
              <a:t>Pn</a:t>
            </a:r>
            <a:r>
              <a:rPr lang="es-CO" b="1" dirty="0" smtClean="0"/>
              <a:t> = 0,0001 (Ruido moderado)</a:t>
            </a:r>
            <a:endParaRPr lang="es-CO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0" y="323592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RRC Beta = 0,5 </a:t>
            </a:r>
            <a:r>
              <a:rPr lang="es-CO" b="1" dirty="0" err="1" smtClean="0"/>
              <a:t>Pn</a:t>
            </a:r>
            <a:r>
              <a:rPr lang="es-CO" b="1" dirty="0" smtClean="0"/>
              <a:t> = 0,005 (Ruido muy alto)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739064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851" y="-386295"/>
            <a:ext cx="12555702" cy="76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46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600" y="0"/>
            <a:ext cx="6098400" cy="32397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" y="-1"/>
            <a:ext cx="6098400" cy="32397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18000"/>
            <a:ext cx="6098824" cy="324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600" y="3618225"/>
            <a:ext cx="6098400" cy="323977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0" y="-380207"/>
            <a:ext cx="12192000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Forma Rectangular </a:t>
            </a:r>
            <a:r>
              <a:rPr lang="es-CO" b="1" dirty="0" err="1" smtClean="0"/>
              <a:t>Pn</a:t>
            </a:r>
            <a:r>
              <a:rPr lang="es-CO" b="1" dirty="0" smtClean="0"/>
              <a:t> = 0,0001 (Ruido moderado)</a:t>
            </a:r>
            <a:endParaRPr lang="es-CO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0" y="3235924"/>
            <a:ext cx="12192000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Forma Rectangular </a:t>
            </a:r>
            <a:r>
              <a:rPr lang="es-CO" b="1" dirty="0" err="1" smtClean="0"/>
              <a:t>Pn</a:t>
            </a:r>
            <a:r>
              <a:rPr lang="es-CO" b="1" dirty="0" smtClean="0"/>
              <a:t> = 0,005 (Ruido muy alto)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888869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8225"/>
            <a:ext cx="6098400" cy="32397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6098400" cy="32397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600" y="0"/>
            <a:ext cx="6098400" cy="32397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600" y="3618225"/>
            <a:ext cx="6098400" cy="323977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0" y="-380207"/>
            <a:ext cx="6098400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PSD</a:t>
            </a:r>
            <a:endParaRPr lang="es-CO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6093600" y="-381964"/>
            <a:ext cx="6098400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EYE</a:t>
            </a:r>
            <a:endParaRPr lang="es-CO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0" y="3238019"/>
            <a:ext cx="609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TIME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6093600" y="3228159"/>
            <a:ext cx="6098400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CONSTELLATION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3298108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747" y="0"/>
            <a:ext cx="6098824" cy="32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" y="0"/>
            <a:ext cx="6098400" cy="32397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" y="3618000"/>
            <a:ext cx="6098824" cy="324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176" y="3618000"/>
            <a:ext cx="6098824" cy="3240000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0" y="-380207"/>
            <a:ext cx="12192000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RC Beta = 1 </a:t>
            </a:r>
            <a:r>
              <a:rPr lang="es-CO" b="1" dirty="0" err="1" smtClean="0"/>
              <a:t>Pn</a:t>
            </a:r>
            <a:r>
              <a:rPr lang="es-CO" b="1" dirty="0" smtClean="0"/>
              <a:t> = 0,0001 (Ruido moderado)</a:t>
            </a:r>
            <a:endParaRPr lang="es-CO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0" y="323592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RC Beta = 1 </a:t>
            </a:r>
            <a:r>
              <a:rPr lang="es-CO" b="1" dirty="0" err="1" smtClean="0"/>
              <a:t>Pn</a:t>
            </a:r>
            <a:r>
              <a:rPr lang="es-CO" b="1" dirty="0" smtClean="0"/>
              <a:t> = 0,005 (Ruido muy alto)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4059470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" y="0"/>
            <a:ext cx="6098824" cy="32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" y="3618000"/>
            <a:ext cx="6098824" cy="3240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176" y="0"/>
            <a:ext cx="6098824" cy="324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176" y="3618000"/>
            <a:ext cx="6098824" cy="32400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0" y="-380207"/>
            <a:ext cx="6098400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PSD</a:t>
            </a:r>
            <a:endParaRPr lang="es-CO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6093600" y="-381964"/>
            <a:ext cx="6098400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EYE</a:t>
            </a:r>
            <a:endParaRPr lang="es-CO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0" y="3238019"/>
            <a:ext cx="609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TIME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6093600" y="3228159"/>
            <a:ext cx="6098400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CONSTELLATION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316950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176" y="0"/>
            <a:ext cx="6098824" cy="32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8824" cy="324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18000"/>
            <a:ext cx="6098824" cy="32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176" y="3618000"/>
            <a:ext cx="6098824" cy="32400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0" y="-380207"/>
            <a:ext cx="12192000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RC </a:t>
            </a:r>
            <a:r>
              <a:rPr lang="es-CO" b="1" dirty="0" smtClean="0"/>
              <a:t>Beta = 0 </a:t>
            </a:r>
            <a:r>
              <a:rPr lang="es-CO" b="1" dirty="0" err="1" smtClean="0"/>
              <a:t>Pn</a:t>
            </a:r>
            <a:r>
              <a:rPr lang="es-CO" b="1" dirty="0" smtClean="0"/>
              <a:t> = 0,0001 (Ruido moderado)</a:t>
            </a:r>
            <a:endParaRPr lang="es-CO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0" y="323592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RC Beta = 0 </a:t>
            </a:r>
            <a:r>
              <a:rPr lang="es-CO" b="1" dirty="0" err="1" smtClean="0"/>
              <a:t>Pn</a:t>
            </a:r>
            <a:r>
              <a:rPr lang="es-CO" b="1" dirty="0" smtClean="0"/>
              <a:t> = 0,005 (Ruido muy alto)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119591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" y="0"/>
            <a:ext cx="6098824" cy="32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" y="3618000"/>
            <a:ext cx="6098824" cy="324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176" y="0"/>
            <a:ext cx="6098824" cy="32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176" y="3618000"/>
            <a:ext cx="6098824" cy="3240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0" y="-380207"/>
            <a:ext cx="6098400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PSD</a:t>
            </a:r>
            <a:endParaRPr lang="es-CO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6093600" y="-381964"/>
            <a:ext cx="6098400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EYE</a:t>
            </a:r>
            <a:endParaRPr lang="es-CO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0" y="3238019"/>
            <a:ext cx="609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TIME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6093600" y="3228159"/>
            <a:ext cx="6098400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CONSTELLATION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392761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959" y="0"/>
            <a:ext cx="6098824" cy="32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" y="0"/>
            <a:ext cx="6098824" cy="324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" y="3618000"/>
            <a:ext cx="6098824" cy="324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176" y="3618000"/>
            <a:ext cx="6098824" cy="3240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0" y="-380207"/>
            <a:ext cx="12192000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RC </a:t>
            </a:r>
            <a:r>
              <a:rPr lang="es-CO" b="1" dirty="0" smtClean="0"/>
              <a:t>Beta = 0,5 </a:t>
            </a:r>
            <a:r>
              <a:rPr lang="es-CO" b="1" dirty="0" err="1" smtClean="0"/>
              <a:t>Pn</a:t>
            </a:r>
            <a:r>
              <a:rPr lang="es-CO" b="1" dirty="0" smtClean="0"/>
              <a:t> = 0,0001 (Ruido moderado)</a:t>
            </a:r>
            <a:endParaRPr lang="es-CO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0" y="323592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RC Beta = 0,5 </a:t>
            </a:r>
            <a:r>
              <a:rPr lang="es-CO" b="1" dirty="0" err="1" smtClean="0"/>
              <a:t>Pn</a:t>
            </a:r>
            <a:r>
              <a:rPr lang="es-CO" b="1" dirty="0" smtClean="0"/>
              <a:t> = 0,006 (Ruido muy alto)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615114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48" y="3618000"/>
            <a:ext cx="6098824" cy="324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" y="0"/>
            <a:ext cx="6098824" cy="3240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176" y="0"/>
            <a:ext cx="6098824" cy="3240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176" y="3618000"/>
            <a:ext cx="6098824" cy="3240000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0" y="-380207"/>
            <a:ext cx="6098400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PSD</a:t>
            </a:r>
            <a:endParaRPr lang="es-CO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093600" y="-381964"/>
            <a:ext cx="6098400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EYE</a:t>
            </a:r>
            <a:endParaRPr lang="es-CO" b="1" dirty="0"/>
          </a:p>
        </p:txBody>
      </p:sp>
      <p:sp>
        <p:nvSpPr>
          <p:cNvPr id="12" name="CuadroTexto 11"/>
          <p:cNvSpPr txBox="1"/>
          <p:nvPr/>
        </p:nvSpPr>
        <p:spPr>
          <a:xfrm>
            <a:off x="0" y="3238019"/>
            <a:ext cx="609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TIME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6093600" y="3228159"/>
            <a:ext cx="6098400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CONSTELLATION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4984006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131</Words>
  <Application>Microsoft Office PowerPoint</Application>
  <PresentationFormat>Panorámica</PresentationFormat>
  <Paragraphs>30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SEBASTIAN</dc:creator>
  <cp:lastModifiedBy>JUAN SEBASTIAN</cp:lastModifiedBy>
  <cp:revision>7</cp:revision>
  <dcterms:created xsi:type="dcterms:W3CDTF">2025-11-16T01:49:00Z</dcterms:created>
  <dcterms:modified xsi:type="dcterms:W3CDTF">2025-11-16T02:21:52Z</dcterms:modified>
</cp:coreProperties>
</file>